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0" r:id="rId6"/>
    <p:sldId id="284" r:id="rId7"/>
    <p:sldId id="293" r:id="rId8"/>
    <p:sldId id="260" r:id="rId9"/>
    <p:sldId id="280" r:id="rId10"/>
    <p:sldId id="261" r:id="rId11"/>
    <p:sldId id="262" r:id="rId12"/>
    <p:sldId id="281" r:id="rId13"/>
    <p:sldId id="263" r:id="rId14"/>
    <p:sldId id="264" r:id="rId15"/>
    <p:sldId id="282" r:id="rId16"/>
    <p:sldId id="265" r:id="rId17"/>
    <p:sldId id="266" r:id="rId18"/>
    <p:sldId id="286" r:id="rId19"/>
    <p:sldId id="268" r:id="rId20"/>
    <p:sldId id="289" r:id="rId21"/>
    <p:sldId id="269" r:id="rId22"/>
    <p:sldId id="283" r:id="rId23"/>
    <p:sldId id="267" r:id="rId24"/>
    <p:sldId id="287" r:id="rId25"/>
    <p:sldId id="271" r:id="rId26"/>
    <p:sldId id="272" r:id="rId27"/>
    <p:sldId id="294" r:id="rId28"/>
    <p:sldId id="273" r:id="rId29"/>
    <p:sldId id="274" r:id="rId30"/>
    <p:sldId id="275" r:id="rId31"/>
    <p:sldId id="285" r:id="rId32"/>
    <p:sldId id="276" r:id="rId33"/>
    <p:sldId id="277" r:id="rId34"/>
    <p:sldId id="288" r:id="rId35"/>
    <p:sldId id="278" r:id="rId36"/>
    <p:sldId id="270" r:id="rId37"/>
    <p:sldId id="295" r:id="rId38"/>
    <p:sldId id="296" r:id="rId39"/>
    <p:sldId id="279" r:id="rId40"/>
    <p:sldId id="291" r:id="rId41"/>
    <p:sldId id="292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46A24-D019-45A5-A680-663CED0A0589}" type="datetimeFigureOut">
              <a:rPr lang="hu-HU" smtClean="0"/>
              <a:t>2018.02.22.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B46D0-7B45-40FA-9FB5-62A79648F140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/>
          <a:lstStyle/>
          <a:p>
            <a:r>
              <a:rPr lang="hu-HU" dirty="0" smtClean="0">
                <a:latin typeface="Aharoni" pitchFamily="2" charset="-79"/>
                <a:cs typeface="Aharoni" pitchFamily="2" charset="-79"/>
              </a:rPr>
              <a:t>Londoni Kirándulás</a:t>
            </a:r>
            <a:endParaRPr lang="hu-HU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Ősszel</a:t>
            </a:r>
          </a:p>
          <a:p>
            <a:r>
              <a:rPr lang="hu-HU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2018. Szeptember 16</a:t>
            </a:r>
            <a:r>
              <a:rPr lang="hu-HU" dirty="0" smtClean="0">
                <a:latin typeface="Aharoni" pitchFamily="2" charset="-79"/>
                <a:cs typeface="Aharoni" pitchFamily="2" charset="-79"/>
              </a:rPr>
              <a:t>.</a:t>
            </a:r>
            <a:endParaRPr lang="hu-HU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Képtalálat a következőre: „westminster abbey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" y="1000108"/>
            <a:ext cx="8334375" cy="5553076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1285852" y="214290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Aharoni" pitchFamily="2" charset="-79"/>
                <a:cs typeface="Aharoni" pitchFamily="2" charset="-79"/>
              </a:rPr>
              <a:t>Westminster </a:t>
            </a:r>
            <a:r>
              <a:rPr lang="hu-HU" sz="4400" dirty="0" err="1" smtClean="0">
                <a:latin typeface="Aharoni" pitchFamily="2" charset="-79"/>
                <a:cs typeface="Aharoni" pitchFamily="2" charset="-79"/>
              </a:rPr>
              <a:t>Abbey</a:t>
            </a:r>
            <a:endParaRPr lang="hu-HU" sz="4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éptalálat a következőre: „big ben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42918"/>
            <a:ext cx="3209925" cy="4286250"/>
          </a:xfrm>
          <a:prstGeom prst="rect">
            <a:avLst/>
          </a:prstGeom>
          <a:noFill/>
        </p:spPr>
      </p:pic>
      <p:pic>
        <p:nvPicPr>
          <p:cNvPr id="19462" name="Picture 6" descr="Képtalálat a következőre: „big ben london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14874" y="-1071594"/>
            <a:ext cx="15240000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Képtalálat a következőre: „funny london imag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736333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éptalálat a következőre: „buckingham palace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58180" cy="537060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428728" y="500042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Aharoni" pitchFamily="2" charset="-79"/>
                <a:cs typeface="Aharoni" pitchFamily="2" charset="-79"/>
              </a:rPr>
              <a:t>Buckingham Palace</a:t>
            </a:r>
            <a:endParaRPr lang="hu-HU" sz="40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éptalálat a következőre: „covent garden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785794"/>
            <a:ext cx="7645795" cy="428628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928794" y="557214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latin typeface="Aharoni" pitchFamily="2" charset="-79"/>
                <a:cs typeface="Aharoni" pitchFamily="2" charset="-79"/>
              </a:rPr>
              <a:t>Covent  </a:t>
            </a:r>
            <a:r>
              <a:rPr lang="hu-HU" sz="4800" b="1" dirty="0" err="1" smtClean="0">
                <a:latin typeface="Aharoni" pitchFamily="2" charset="-79"/>
                <a:cs typeface="Aharoni" pitchFamily="2" charset="-79"/>
              </a:rPr>
              <a:t>Garden</a:t>
            </a:r>
            <a:endParaRPr lang="hu-HU" sz="48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éptalálat a következőre: „funny london imag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9550"/>
            <a:ext cx="8572500" cy="643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éptalálat a következőre: „greenwich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29" y="1643050"/>
            <a:ext cx="7786742" cy="4665796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500034" y="571480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haroni" pitchFamily="2" charset="-79"/>
                <a:cs typeface="Aharoni" pitchFamily="2" charset="-79"/>
              </a:rPr>
              <a:t>A City  </a:t>
            </a:r>
            <a:r>
              <a:rPr lang="hu-HU" sz="4400" b="1" dirty="0" err="1" smtClean="0">
                <a:latin typeface="Aharoni" pitchFamily="2" charset="-79"/>
                <a:cs typeface="Aharoni" pitchFamily="2" charset="-79"/>
              </a:rPr>
              <a:t>Greenwichből</a:t>
            </a:r>
            <a:r>
              <a:rPr lang="hu-HU" sz="4400" b="1" dirty="0" smtClean="0">
                <a:latin typeface="Aharoni" pitchFamily="2" charset="-79"/>
                <a:cs typeface="Aharoni" pitchFamily="2" charset="-79"/>
              </a:rPr>
              <a:t>  nézve</a:t>
            </a:r>
            <a:endParaRPr lang="hu-HU" sz="4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éptalálat a következőre: „greenwich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14676" y="-1928850"/>
            <a:ext cx="13716000" cy="915352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428728" y="21429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haroni" pitchFamily="2" charset="-79"/>
                <a:cs typeface="Aharoni" pitchFamily="2" charset="-79"/>
              </a:rPr>
              <a:t>A City  </a:t>
            </a:r>
            <a:r>
              <a:rPr lang="hu-HU" b="1" dirty="0" err="1" smtClean="0">
                <a:latin typeface="Aharoni" pitchFamily="2" charset="-79"/>
                <a:cs typeface="Aharoni" pitchFamily="2" charset="-79"/>
              </a:rPr>
              <a:t>Greenwichből</a:t>
            </a:r>
            <a:r>
              <a:rPr lang="hu-HU" b="1" dirty="0" smtClean="0">
                <a:latin typeface="Aharoni" pitchFamily="2" charset="-79"/>
                <a:cs typeface="Aharoni" pitchFamily="2" charset="-79"/>
              </a:rPr>
              <a:t>  nézve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Képtalálat a következőre: „funny london imag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10810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éptalálat a következőre: „the gherkin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5724"/>
            <a:ext cx="8572500" cy="668655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6286512" y="64291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hu-HU" sz="3600" b="1" dirty="0" err="1" smtClean="0">
                <a:latin typeface="Aharoni" pitchFamily="2" charset="-79"/>
                <a:cs typeface="Aharoni" pitchFamily="2" charset="-79"/>
              </a:rPr>
              <a:t>Gherkin</a:t>
            </a:r>
            <a:endParaRPr lang="hu-HU" sz="36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Challenge busz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éptalálat a következőre: „fish and chips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015" y="2285992"/>
            <a:ext cx="6096505" cy="3425127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143108" y="642918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 smtClean="0">
                <a:latin typeface="Aharoni" pitchFamily="2" charset="-79"/>
                <a:cs typeface="Aharoni" pitchFamily="2" charset="-79"/>
              </a:rPr>
              <a:t>Fish</a:t>
            </a:r>
            <a:r>
              <a:rPr lang="hu-HU" sz="5400" b="1" dirty="0" smtClean="0">
                <a:latin typeface="Aharoni" pitchFamily="2" charset="-79"/>
                <a:cs typeface="Aharoni" pitchFamily="2" charset="-79"/>
              </a:rPr>
              <a:t> &amp; Chips</a:t>
            </a:r>
            <a:endParaRPr lang="hu-HU" sz="54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9156" name="Picture 4" descr="Képtalálat a következőre: „fish and chips london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714488"/>
            <a:ext cx="7143750" cy="478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éptalálat a következőre: „strata se1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0075" y="-457200"/>
            <a:ext cx="10344150" cy="73152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285852" y="35716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>
                <a:latin typeface="Aharoni" pitchFamily="2" charset="-79"/>
                <a:cs typeface="Aharoni" pitchFamily="2" charset="-79"/>
              </a:rPr>
              <a:t>Castle</a:t>
            </a:r>
            <a:r>
              <a:rPr lang="hu-HU" sz="3600" b="1" dirty="0" smtClean="0">
                <a:latin typeface="Aharoni" pitchFamily="2" charset="-79"/>
                <a:cs typeface="Aharoni" pitchFamily="2" charset="-79"/>
              </a:rPr>
              <a:t> House</a:t>
            </a:r>
            <a:endParaRPr lang="hu-HU" sz="36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Képtalálat a következőre: „funny london imag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214422"/>
            <a:ext cx="66675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éptalálat a következőre: „the shard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143750" cy="476250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000100" y="35716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hu-HU" sz="4800" b="1" dirty="0" err="1" smtClean="0">
                <a:latin typeface="Aharoni" pitchFamily="2" charset="-79"/>
                <a:cs typeface="Aharoni" pitchFamily="2" charset="-79"/>
              </a:rPr>
              <a:t>Shard</a:t>
            </a:r>
            <a:endParaRPr lang="hu-HU" sz="48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Képtalálat a következőre: „get the london look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91" y="1571612"/>
            <a:ext cx="775001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éptalálat a következőre: „o2 arena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2000240"/>
            <a:ext cx="11144250" cy="3571875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928794" y="642918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latin typeface="Aharoni" pitchFamily="2" charset="-79"/>
                <a:cs typeface="Aharoni" pitchFamily="2" charset="-79"/>
              </a:rPr>
              <a:t>O2 </a:t>
            </a:r>
            <a:r>
              <a:rPr lang="hu-HU" sz="4800" b="1" dirty="0" err="1" smtClean="0">
                <a:latin typeface="Aharoni" pitchFamily="2" charset="-79"/>
                <a:cs typeface="Aharoni" pitchFamily="2" charset="-79"/>
              </a:rPr>
              <a:t>Arena</a:t>
            </a:r>
            <a:endParaRPr lang="hu-HU" sz="48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éptalálat a következőre: „o2 arena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31502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Képtalálat a következőre: „funny london mem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-442913"/>
            <a:ext cx="5810250" cy="774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éptalálat a következőre: „dockland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500042"/>
            <a:ext cx="6858046" cy="4572032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071670" y="557214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err="1" smtClean="0">
                <a:latin typeface="Aharoni" pitchFamily="2" charset="-79"/>
                <a:cs typeface="Aharoni" pitchFamily="2" charset="-79"/>
              </a:rPr>
              <a:t>Docklands</a:t>
            </a:r>
            <a:endParaRPr lang="hu-HU" sz="5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éptalálat a következőre: „emirates airline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128055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éptalálat a következőre: „ferry english channel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809" y="2000240"/>
            <a:ext cx="6650382" cy="442915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285852" y="357166"/>
            <a:ext cx="62151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 smtClean="0">
                <a:latin typeface="Aharoni" pitchFamily="2" charset="-79"/>
                <a:cs typeface="Aharoni" pitchFamily="2" charset="-79"/>
              </a:rPr>
              <a:t>Átkelés  a La Manche csatornán </a:t>
            </a:r>
            <a:endParaRPr lang="hu-HU" sz="5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éptalálat a következőre: „emirates airline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11430000" cy="6000750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5143504" y="1000108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>
                <a:latin typeface="Aharoni" pitchFamily="2" charset="-79"/>
                <a:cs typeface="Aharoni" pitchFamily="2" charset="-79"/>
              </a:rPr>
              <a:t>Emirates</a:t>
            </a:r>
            <a:r>
              <a:rPr lang="hu-HU" sz="36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u-HU" sz="3600" b="1" dirty="0" err="1" smtClean="0">
                <a:latin typeface="Aharoni" pitchFamily="2" charset="-79"/>
                <a:cs typeface="Aharoni" pitchFamily="2" charset="-79"/>
              </a:rPr>
              <a:t>Airline</a:t>
            </a:r>
            <a:endParaRPr lang="hu-HU" sz="36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Képtalálat a következőre: „funny london imag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-1123950"/>
            <a:ext cx="12382500" cy="910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éptalálat a következőre: „british museum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2357430"/>
            <a:ext cx="9906000" cy="3276601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785918" y="714356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>
                <a:latin typeface="Aharoni" pitchFamily="2" charset="-79"/>
                <a:cs typeface="Aharoni" pitchFamily="2" charset="-79"/>
              </a:rPr>
              <a:t>British  Museum</a:t>
            </a:r>
            <a:endParaRPr lang="hu-HU" sz="4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Képtalálat a következőre: „british museum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99"/>
            <a:ext cx="7500990" cy="4219308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643042" y="500042"/>
            <a:ext cx="56436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latin typeface="Aharoni" pitchFamily="2" charset="-79"/>
                <a:cs typeface="Aharoni" pitchFamily="2" charset="-79"/>
              </a:rPr>
              <a:t>British  Museum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Képtalálat a következőre: „emoji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Képtalálat a következőre: „oxford street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Képtalálat a következőre: „oxford street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43238" y="-5357874"/>
            <a:ext cx="19507200" cy="1463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Képtalálat a következőre: „funny london mem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609600"/>
            <a:ext cx="5715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Képtalálat a következőre: „funny london mem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19112"/>
            <a:ext cx="4381500" cy="581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Képtalálat a következőre: „leeds castl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8920" name="Picture 8" descr="Képtalálat a következőre: „leeds castle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163" y="428604"/>
            <a:ext cx="7849674" cy="5072098"/>
          </a:xfrm>
          <a:prstGeom prst="rect">
            <a:avLst/>
          </a:prstGeom>
          <a:noFill/>
        </p:spPr>
      </p:pic>
      <p:sp>
        <p:nvSpPr>
          <p:cNvPr id="6" name="Szövegdoboz 5"/>
          <p:cNvSpPr txBox="1"/>
          <p:nvPr/>
        </p:nvSpPr>
        <p:spPr>
          <a:xfrm>
            <a:off x="1643042" y="6000768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err="1" smtClean="0">
                <a:latin typeface="Aharoni" pitchFamily="2" charset="-79"/>
                <a:cs typeface="Aharoni" pitchFamily="2" charset="-79"/>
              </a:rPr>
              <a:t>Leeds</a:t>
            </a:r>
            <a:r>
              <a:rPr lang="hu-HU" sz="4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u-HU" sz="4400" b="1" dirty="0" err="1" smtClean="0">
                <a:latin typeface="Aharoni" pitchFamily="2" charset="-79"/>
                <a:cs typeface="Aharoni" pitchFamily="2" charset="-79"/>
              </a:rPr>
              <a:t>Castle</a:t>
            </a:r>
            <a:endParaRPr lang="hu-HU" sz="4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éptalálat a következőre: „Canterbury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62"/>
            <a:ext cx="9144000" cy="6619876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2500298" y="714356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b="1" dirty="0" smtClean="0">
                <a:latin typeface="Aharoni" pitchFamily="2" charset="-79"/>
                <a:cs typeface="Aharoni" pitchFamily="2" charset="-79"/>
              </a:rPr>
              <a:t>Canterbury</a:t>
            </a:r>
            <a:endParaRPr lang="hu-HU" sz="5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Képtalálat a következőre: „funny london pictures”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7323" y="347295"/>
            <a:ext cx="5929354" cy="6163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85786" y="1428736"/>
            <a:ext cx="7429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latin typeface="Aharoni" pitchFamily="2" charset="-79"/>
                <a:cs typeface="Aharoni" pitchFamily="2" charset="-79"/>
              </a:rPr>
              <a:t>Keresd </a:t>
            </a:r>
          </a:p>
          <a:p>
            <a:pPr algn="ctr"/>
            <a:r>
              <a:rPr lang="hu-HU" sz="6600" b="1" dirty="0" smtClean="0">
                <a:latin typeface="Aharoni" pitchFamily="2" charset="-79"/>
                <a:cs typeface="Aharoni" pitchFamily="2" charset="-79"/>
              </a:rPr>
              <a:t>Heni nénit!</a:t>
            </a:r>
            <a:endParaRPr lang="hu-HU" sz="66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Képtalálat a következőre: „souvenirs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857232"/>
            <a:ext cx="782245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éptalálat a következőre: „funny london imag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85916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Képtalálat a következőre: „funny london meme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78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éptalálat a következőre: „london eye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-762000"/>
            <a:ext cx="1143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Képtalálat a következőre: „students in london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-952501"/>
            <a:ext cx="7620000" cy="781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52</Words>
  <Application>Microsoft Office PowerPoint</Application>
  <PresentationFormat>Diavetítés a képernyőre (4:3 oldalarány)</PresentationFormat>
  <Paragraphs>22</Paragraphs>
  <Slides>41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2" baseType="lpstr">
      <vt:lpstr>Office-téma</vt:lpstr>
      <vt:lpstr>Londoni Kirándulás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Londoni Kirándulás</dc:title>
  <dc:creator>er</dc:creator>
  <cp:lastModifiedBy>er</cp:lastModifiedBy>
  <cp:revision>9</cp:revision>
  <dcterms:created xsi:type="dcterms:W3CDTF">2018-02-22T17:40:02Z</dcterms:created>
  <dcterms:modified xsi:type="dcterms:W3CDTF">2018-02-22T19:04:48Z</dcterms:modified>
</cp:coreProperties>
</file>